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6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3"/>
  </p:sldMasterIdLst>
  <p:notesMasterIdLst>
    <p:notesMasterId r:id="rId23"/>
  </p:notesMasterIdLst>
  <p:handoutMasterIdLst>
    <p:handoutMasterId r:id="rId24"/>
  </p:handoutMasterIdLst>
  <p:sldIdLst>
    <p:sldId id="301" r:id="rId4"/>
    <p:sldId id="302" r:id="rId5"/>
    <p:sldId id="393" r:id="rId6"/>
    <p:sldId id="413" r:id="rId7"/>
    <p:sldId id="414" r:id="rId8"/>
    <p:sldId id="415" r:id="rId9"/>
    <p:sldId id="416" r:id="rId10"/>
    <p:sldId id="391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02" r:id="rId21"/>
    <p:sldId id="426" r:id="rId22"/>
  </p:sldIdLst>
  <p:sldSz cx="9144000" cy="6858000" type="screen4x3"/>
  <p:notesSz cx="6946900" cy="9220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6600"/>
    <a:srgbClr val="003300"/>
    <a:srgbClr val="808000"/>
    <a:srgbClr val="FF3300"/>
    <a:srgbClr val="E9E400"/>
    <a:srgbClr val="FFD47D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1" autoAdjust="0"/>
    <p:restoredTop sz="92781" autoAdjust="0"/>
  </p:normalViewPr>
  <p:slideViewPr>
    <p:cSldViewPr>
      <p:cViewPr varScale="1">
        <p:scale>
          <a:sx n="67" d="100"/>
          <a:sy n="67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2934" y="-102"/>
      </p:cViewPr>
      <p:guideLst>
        <p:guide orient="horz" pos="2904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Relationship Id="rId30" Type="http://schemas.openxmlformats.org/officeDocument/2006/relationships/customXml" Target="../customXml/item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>
            <a:extLst>
              <a:ext uri="{FF2B5EF4-FFF2-40B4-BE49-F238E27FC236}">
                <a16:creationId xmlns:a16="http://schemas.microsoft.com/office/drawing/2014/main" id="{10165B9B-014A-81CA-DA21-54762F22627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1027">
            <a:extLst>
              <a:ext uri="{FF2B5EF4-FFF2-40B4-BE49-F238E27FC236}">
                <a16:creationId xmlns:a16="http://schemas.microsoft.com/office/drawing/2014/main" id="{64073379-E366-EEF6-BD05-41410267A7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1028">
            <a:extLst>
              <a:ext uri="{FF2B5EF4-FFF2-40B4-BE49-F238E27FC236}">
                <a16:creationId xmlns:a16="http://schemas.microsoft.com/office/drawing/2014/main" id="{13883670-FAB3-EFAE-139A-5C7B5448A6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1029">
            <a:extLst>
              <a:ext uri="{FF2B5EF4-FFF2-40B4-BE49-F238E27FC236}">
                <a16:creationId xmlns:a16="http://schemas.microsoft.com/office/drawing/2014/main" id="{36D7BA5E-7CEF-7DB5-78F4-6414F1111B5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D80CF336-2650-47C0-8908-2CD4634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50A2F30-1BB2-1E46-CDD5-5083BE852AE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5C776E2E-D7A9-5AA8-B441-E9AF1DD8B4A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6A839C04-397D-B427-85CB-00D79C1E918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6840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90F37DF6-20FD-050F-5CF9-5899864F334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79913"/>
            <a:ext cx="5092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B5DAA09C-C694-B696-0DAF-5C6088C48DF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014D32F1-C991-D8B1-4E60-9CC6B19BFF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>
                <a:latin typeface="Times New Roman" panose="02020603050405020304" pitchFamily="18" charset="0"/>
              </a:defRPr>
            </a:lvl1pPr>
          </a:lstStyle>
          <a:p>
            <a:fld id="{AD6DE14D-385C-4B4D-A47D-AC51A2B8800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9C549762-756C-384B-56F9-1885DA2389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B107534-EB2A-4B2D-989D-8B8171EFE2B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1AA2D622-2E92-E28C-1EB0-C47DDCE5B1C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68400" y="690563"/>
            <a:ext cx="4610100" cy="3459162"/>
          </a:xfrm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E34EEB7B-3245-BAB6-A117-CEFDDBFCF8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C4099986-A943-0625-1839-4ED0DECE0C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1B81E1F6-4882-0574-492A-BAD56CACE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29A1B2D0-BEF8-BC57-3B37-83E441BEA0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1B5415A-FDD0-4BBD-A632-CC48B5AF1DE7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8DC3A9E3-004B-57B5-AFB5-504D3E47141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AEF6376C-4EC6-499F-9669-10AA0FB0E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8AC234E7-DC4A-C684-F6CC-483C85869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895BE3D-602F-41A2-B07A-175178BB10A3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9AB5BBFD-B76E-EDC5-8043-8A091AF82DF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2146517F-B6DE-3993-5E84-99DA4CD78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8091DC74-C9DB-854A-4515-EF63E57F10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EDFE67B-8FE5-47B1-8D5F-B0D2543F6EA2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49E2B4CA-371A-848E-6953-36EBB1ACFC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A81363E-6B03-914C-3F64-0CD89D030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987D9241-B60A-D2D7-E2ED-5CEBFC4D91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184E79E-5005-44BB-AA32-60E7285F63E1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90261F06-F1E1-9DED-55BB-344237D263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23F2F9D-15AE-B8F5-133E-853293D7CE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004F5A7F-AABF-C5DB-0030-27994A8E52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8E69D0C-AE63-4756-84E5-2FF2A6B5F07D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238BB1E7-5241-091F-7151-E68D7E61B9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EAED6033-4344-7ED0-170B-5F330E74A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E62F07E3-3600-4EF5-9933-07293E848B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7B5AE94-C508-46A2-971A-3C846BEF72A8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B65121DE-8ABB-6202-759F-6C1622597D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3BC72721-F81E-0293-0BD2-266711A5E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2009B89C-F8BA-F396-FFA1-A801331C49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7A6B0B7-A27D-4462-9396-6A8684B81F7A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09C3405E-195B-0907-9B9E-0389F2F86D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B5DC403C-66BF-C6BF-6EAA-E164A62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16EDA529-D8C0-E457-8DCC-DBA73B989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9945749-F005-4EA2-9607-6AB0FE089A5D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513CB700-DBD1-C1AE-910D-5B06B9D01F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3C83E016-A7B0-7842-2A6D-6D277579B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20A21E1A-FAAA-E2B3-55D7-6E9CF058AF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A9AB998-42BD-47B2-BFCE-CEBEE0DABA68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CA0FC490-A69B-3007-8109-4431E92C00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DBD94907-13B5-795D-6298-BC5E8693B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CE1D5515-5319-5418-5BB5-0C72A39D83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6EED920-430B-4FB3-AF13-C29ABFAF727E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9A9E8DDE-F5A8-67C1-9177-AF40F53F37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A92EEB13-7902-CF8C-8371-9E053BE97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6FDE5740-C4F0-5A3F-EED5-33EB526C8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8C94578-EB98-48D2-B897-898A408472AA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D91FB22E-87C8-B047-47BC-7C7A2610DB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2642EA97-A729-2D81-CE25-1696EE14C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D955249E-21FB-A189-AFCD-D90C91654F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7E5F57D-2C76-403E-865A-2397BFF6950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8CDD36CE-E991-AA67-1CFF-24DF10C17BD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4AE84A7-3887-218B-47EC-391955ADF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A78EB9C-6C1E-6476-9CCC-DDD3D39122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36F424D-2200-4B60-8D66-F4D40C66B44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5880532F-2031-0746-6668-06310B1F37E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3160A6EF-D159-8DF3-A756-922A98D87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B35F8743-D067-AC34-E46D-F0E43AFE35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C2295D8-D486-48C0-80B5-F8850F78EDCA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906089AD-BB5F-6740-7531-8E5054BD77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DCF7C478-1568-8AE6-8149-1E03C7A85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8582418C-722B-F2C3-F4D5-A190D508FC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2CA808E-0E4B-443A-9446-519E9C7604FC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49A4B8A0-ED2A-45B4-2547-BFDD874E2D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C4B5DCE-FB03-54F3-18B9-52817DBB1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205E961F-3AD2-512A-A568-0D18E6C3F9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7F26A39-380B-4841-AE63-F4901EE3A500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1025AC93-A866-2BF2-E5A2-4209E85614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0B062754-FAC5-6247-1F4D-947BFCED0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DFCD22E4-FF42-5E68-0C80-FBA66C12EE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B2DC4F4-3A07-4375-A6D3-D576BF4CBC29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8AAA862E-F14D-BD29-54C8-84442F29C9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77A3BB38-EB31-2D50-3D6E-083202F40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D324F2CE-2128-9975-72B7-A179D7F4E3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FC3AED3-51DB-47D6-AE8D-9CB52008F83A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F782A09-5F4C-E3DC-327D-342AF1020A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180BB8-83F7-B1E6-8ED4-187E5C0BD6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5944CAE-8EA9-9EDA-FB5C-149B3387EB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9F4F03-CD55-46C5-B270-B18507891B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399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B7132FE-9228-09FD-C9D1-240C6C5963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56D657-C4D9-4AFA-4EB0-F874497F55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9B2C187-5F7F-DB04-AAFD-7EB923DD6D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AE7332-0686-4C85-812B-B38BF73B3B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47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B2F9EBA-E392-4041-47AE-DE170B8388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DBDBC4-2E22-CC1E-D8FD-3C15AC07FC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0D7D37-25E7-1C4D-C45E-D3DBA3C4C7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D19F07-D253-48CE-8E24-D1A1F454D7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1468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DBBC16-7B84-C7B7-7540-77D92ADF2E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ADED08D-01A4-54E5-B9AE-59DA2A587B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F8E79A8-028E-7056-1EB9-FDDD94260E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BB6888-F036-40BF-BBEC-D2503AE2E6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895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FE55973-201D-E48F-F4D7-ED42B1ADE1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453F8E-9FA9-B1A6-9732-D59095C8FB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2B960BE-8EA6-9E69-2B93-11C98D04B5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839B96-2145-4816-B4F8-A401DD8B67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6570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1F9127-48FF-BA8E-77F0-ED7A1E7CA4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AA4B6A-4653-1620-CCC6-EB37EA4C6C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BA42EB-FBAA-29FD-20B7-C864A16283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566F3-4256-47C0-8A2F-AB9EFFEF25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467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F84D2C8-928D-33DE-491C-2D34E5C2D4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ADB12551-84F6-EB46-B7F6-1D0BBA6470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6FD92D1-C92F-A80C-5F61-BEDFA18D18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C022A1-11BC-4CE7-AA48-F434393C3A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62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1C47F4D-EE9C-9E25-5FDA-D7F9CCC9A2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C1A8D31-B79C-86EC-CE11-F1F6AC5552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A7CD159-457C-B81F-65B4-35F759A746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06B326-F30B-42F8-8F28-309D84D968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31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6FB323B-76EC-EC99-22E7-3116BF8EB2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49C5F13-FABD-1183-18C3-DA220BD7EC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0339B33-156F-B14B-1474-E346B807DE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30193F-3970-4FC2-A874-04AC795E27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984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DBAA1F-5F20-8D9C-6AB9-8A0BB8AE81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76216A-FCF1-9A90-5405-7AF908AEE8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C5156B-02EE-1FB5-C451-61912D40E7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A9DD1-ED4C-4E8F-9898-0C625039DA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6301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A7B70D-A3D3-6A48-30EC-F5F8FF19F1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CC98D8-8AAC-7BE0-DE36-9ED29FA53B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0EDA89-06CF-F582-4181-4848EDA68B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46E11E-2B8D-403D-9BAE-AADE267601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880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4C3833D-FC81-1E3C-F807-B4053F738F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2644C08-0929-5B40-07C0-21E1829890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B2DAAEC9-364B-1C08-BAEB-7559778EEC3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28BD3FA9-EA3D-47B1-C2DD-C9038BBD68B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8DB5EBFE-CB97-A942-068D-E6106210FC6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21CC02F-E36A-4132-909C-E1F1082049F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37C27B79-E0C5-E25F-1FDB-8F7A72B05C6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A3A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1032" name="Object 8">
            <a:extLst>
              <a:ext uri="{FF2B5EF4-FFF2-40B4-BE49-F238E27FC236}">
                <a16:creationId xmlns:a16="http://schemas.microsoft.com/office/drawing/2014/main" id="{181452DD-1A90-F72A-25A7-693DDFF21666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00200" y="0"/>
          <a:ext cx="68024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hoto Editor Photo" r:id="rId14" imgW="19571429" imgH="19733333" progId="MSPhotoEd.3">
                  <p:embed/>
                </p:oleObj>
              </mc:Choice>
              <mc:Fallback>
                <p:oleObj name="Photo Editor Photo" r:id="rId14" imgW="19571429" imgH="19733333" progId="MSPhotoEd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lum bright="82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8024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>
            <a:extLst>
              <a:ext uri="{FF2B5EF4-FFF2-40B4-BE49-F238E27FC236}">
                <a16:creationId xmlns:a16="http://schemas.microsoft.com/office/drawing/2014/main" id="{53108A23-A30F-20AB-BF2E-70D536326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408509-54AE-4885-B739-33DE9AF5030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/>
          </a:p>
        </p:txBody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3AAF634B-B3D5-97E1-98CD-1245CEED4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610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</a:rPr>
              <a:t>MAINTAIN MCMAP RECORDS</a:t>
            </a:r>
          </a:p>
          <a:p>
            <a:pPr algn="ctr" eaLnBrk="1" hangingPunct="1">
              <a:spcBef>
                <a:spcPct val="50000"/>
              </a:spcBef>
              <a:defRPr/>
            </a:pPr>
            <a:endParaRPr lang="en-US" sz="4800" b="1" dirty="0">
              <a:solidFill>
                <a:srgbClr val="808000"/>
              </a:solidFill>
              <a:latin typeface="+mj-lt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808000"/>
                </a:solidFill>
                <a:latin typeface="+mj-lt"/>
              </a:rPr>
              <a:t>MAIB1015</a:t>
            </a:r>
            <a:endParaRPr lang="en-US" sz="3200" b="1" i="1" dirty="0">
              <a:solidFill>
                <a:srgbClr val="8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9BFB0585-4853-EA06-96D7-3695E4892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156325"/>
            <a:ext cx="781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3600" b="1" i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Marine Corps Martial Arts Program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>
            <a:extLst>
              <a:ext uri="{FF2B5EF4-FFF2-40B4-BE49-F238E27FC236}">
                <a16:creationId xmlns:a16="http://schemas.microsoft.com/office/drawing/2014/main" id="{7F43336D-79D8-934D-09B4-DE6DA14F5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BDFF0A-461A-481A-A619-2C12CBCC147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AC42D46A-B3D8-73E1-9C8A-6261BB324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810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Example</a:t>
            </a:r>
          </a:p>
        </p:txBody>
      </p:sp>
      <p:sp>
        <p:nvSpPr>
          <p:cNvPr id="22532" name="Rectangle 2">
            <a:extLst>
              <a:ext uri="{FF2B5EF4-FFF2-40B4-BE49-F238E27FC236}">
                <a16:creationId xmlns:a16="http://schemas.microsoft.com/office/drawing/2014/main" id="{C66510E8-543C-F69A-8480-36C3D7475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21A9E55-1BAE-0343-2E93-57173AAB54F4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Training Log</a:t>
            </a:r>
          </a:p>
          <a:p>
            <a:pPr eaLnBrk="1" hangingPunct="1">
              <a:defRPr/>
            </a:pPr>
            <a:r>
              <a:rPr lang="en-US" dirty="0"/>
              <a:t>Track individual Marine’s progress</a:t>
            </a:r>
          </a:p>
          <a:p>
            <a:pPr eaLnBrk="1" hangingPunct="1">
              <a:defRPr/>
            </a:pPr>
            <a:r>
              <a:rPr lang="en-US" dirty="0"/>
              <a:t>Instructor provided</a:t>
            </a:r>
          </a:p>
          <a:p>
            <a:pPr eaLnBrk="1" hangingPunct="1">
              <a:defRPr/>
            </a:pPr>
            <a:r>
              <a:rPr lang="en-US" dirty="0"/>
              <a:t>Student maintained</a:t>
            </a:r>
          </a:p>
          <a:p>
            <a:pPr eaLnBrk="1" hangingPunct="1">
              <a:defRPr/>
            </a:pPr>
            <a:r>
              <a:rPr lang="en-US" dirty="0"/>
              <a:t>Log the class &amp; hours</a:t>
            </a:r>
          </a:p>
          <a:p>
            <a:pPr eaLnBrk="1" hangingPunct="1">
              <a:defRPr/>
            </a:pPr>
            <a:r>
              <a:rPr lang="en-US" dirty="0"/>
              <a:t>Instructor’s name &amp; signature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>
            <a:extLst>
              <a:ext uri="{FF2B5EF4-FFF2-40B4-BE49-F238E27FC236}">
                <a16:creationId xmlns:a16="http://schemas.microsoft.com/office/drawing/2014/main" id="{442643C9-1BA3-A5C3-80F0-DE17E2AB8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5C27B2-49CD-4976-8FEB-99B7809BFBC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8BBFBA6B-5837-5E1A-1F2C-FFEE4E0A4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014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Mishap Report</a:t>
            </a:r>
          </a:p>
        </p:txBody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5BABFC62-9686-3AB0-4D7F-B63D3F0E1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pic>
        <p:nvPicPr>
          <p:cNvPr id="24581" name="Picture 2">
            <a:extLst>
              <a:ext uri="{FF2B5EF4-FFF2-40B4-BE49-F238E27FC236}">
                <a16:creationId xmlns:a16="http://schemas.microsoft.com/office/drawing/2014/main" id="{F375F8CB-60DC-5F85-E0B5-359A86910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47700"/>
            <a:ext cx="7756525" cy="596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>
            <a:extLst>
              <a:ext uri="{FF2B5EF4-FFF2-40B4-BE49-F238E27FC236}">
                <a16:creationId xmlns:a16="http://schemas.microsoft.com/office/drawing/2014/main" id="{325E0844-7FCC-13C0-BF30-600AB24B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22E1A5-2FC9-4236-9AB6-5B2102EFD5E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5B7ADCAB-C137-AEC1-1173-1D5F8766B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810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Example</a:t>
            </a:r>
          </a:p>
        </p:txBody>
      </p:sp>
      <p:sp>
        <p:nvSpPr>
          <p:cNvPr id="26628" name="Rectangle 2">
            <a:extLst>
              <a:ext uri="{FF2B5EF4-FFF2-40B4-BE49-F238E27FC236}">
                <a16:creationId xmlns:a16="http://schemas.microsoft.com/office/drawing/2014/main" id="{13AD7D62-89F8-F181-8F10-8477059D9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18C58BA-18A7-732A-98F9-EA91296CC66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Mishap Report (NAVMC 11738)</a:t>
            </a:r>
          </a:p>
          <a:p>
            <a:pPr eaLnBrk="1" hangingPunct="1">
              <a:defRPr/>
            </a:pPr>
            <a:r>
              <a:rPr lang="en-US" dirty="0"/>
              <a:t>Any type of martial arts training</a:t>
            </a:r>
          </a:p>
          <a:p>
            <a:pPr eaLnBrk="1" hangingPunct="1">
              <a:defRPr/>
            </a:pPr>
            <a:r>
              <a:rPr lang="en-US" dirty="0"/>
              <a:t>Light Duty, SIQ, Hospitalization</a:t>
            </a:r>
          </a:p>
          <a:p>
            <a:pPr eaLnBrk="1" hangingPunct="1">
              <a:defRPr/>
            </a:pPr>
            <a:r>
              <a:rPr lang="en-US" dirty="0"/>
              <a:t>MAI completes the document</a:t>
            </a:r>
          </a:p>
          <a:p>
            <a:pPr eaLnBrk="1" hangingPunct="1">
              <a:defRPr/>
            </a:pPr>
            <a:r>
              <a:rPr lang="en-US" dirty="0"/>
              <a:t>Unit safety rep provides WESS #</a:t>
            </a:r>
          </a:p>
          <a:p>
            <a:pPr eaLnBrk="1" hangingPunct="1">
              <a:defRPr/>
            </a:pPr>
            <a:r>
              <a:rPr lang="en-US" dirty="0"/>
              <a:t>MAI submits a copy to the MACE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*No missed training, no mishap report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>
            <a:extLst>
              <a:ext uri="{FF2B5EF4-FFF2-40B4-BE49-F238E27FC236}">
                <a16:creationId xmlns:a16="http://schemas.microsoft.com/office/drawing/2014/main" id="{716629CC-3816-62C5-25B9-C297D422A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75897F-C3EC-4E82-B673-A7083F5C7F0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8B6A9504-1372-DD1B-3873-7CFBF6916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0445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Course Record</a:t>
            </a: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7249ADE5-1FC6-0745-5DE7-396EB7038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pic>
        <p:nvPicPr>
          <p:cNvPr id="28677" name="Picture 2">
            <a:extLst>
              <a:ext uri="{FF2B5EF4-FFF2-40B4-BE49-F238E27FC236}">
                <a16:creationId xmlns:a16="http://schemas.microsoft.com/office/drawing/2014/main" id="{D1075C80-B8B2-CFD0-D545-3222B51A4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8296275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>
            <a:extLst>
              <a:ext uri="{FF2B5EF4-FFF2-40B4-BE49-F238E27FC236}">
                <a16:creationId xmlns:a16="http://schemas.microsoft.com/office/drawing/2014/main" id="{EB16B22D-12CF-732D-E9B3-4287280E3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969E4F-8B91-4C9F-B83F-21C1FA1BC74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188AFF85-8D06-2B5B-812E-49F8EE1B5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810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Example</a:t>
            </a:r>
          </a:p>
        </p:txBody>
      </p:sp>
      <p:sp>
        <p:nvSpPr>
          <p:cNvPr id="30724" name="Rectangle 2">
            <a:extLst>
              <a:ext uri="{FF2B5EF4-FFF2-40B4-BE49-F238E27FC236}">
                <a16:creationId xmlns:a16="http://schemas.microsoft.com/office/drawing/2014/main" id="{1988E21B-C6FE-D791-727D-AF7DCDC1E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5530350-FC13-7146-D8FE-EB763D86E9C9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Course Record (NAVMC 11432)</a:t>
            </a:r>
          </a:p>
          <a:p>
            <a:pPr eaLnBrk="1" hangingPunct="1">
              <a:defRPr/>
            </a:pPr>
            <a:r>
              <a:rPr lang="en-US" dirty="0"/>
              <a:t>Used for reporting MCMAP training</a:t>
            </a:r>
          </a:p>
          <a:p>
            <a:pPr eaLnBrk="1" hangingPunct="1">
              <a:defRPr/>
            </a:pPr>
            <a:r>
              <a:rPr lang="en-US" dirty="0"/>
              <a:t>MAI completes the document</a:t>
            </a:r>
          </a:p>
          <a:p>
            <a:pPr eaLnBrk="1" hangingPunct="1">
              <a:defRPr/>
            </a:pPr>
            <a:r>
              <a:rPr lang="en-US" dirty="0"/>
              <a:t>Copy to unit training section (S-3)</a:t>
            </a:r>
          </a:p>
          <a:p>
            <a:pPr eaLnBrk="1" hangingPunct="1">
              <a:defRPr/>
            </a:pPr>
            <a:r>
              <a:rPr lang="en-US" dirty="0"/>
              <a:t>Entered into Training Management System</a:t>
            </a:r>
          </a:p>
          <a:p>
            <a:pPr eaLnBrk="1" hangingPunct="1">
              <a:defRPr/>
            </a:pPr>
            <a:r>
              <a:rPr lang="en-US" dirty="0"/>
              <a:t>Provide each student a copy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>
            <a:extLst>
              <a:ext uri="{FF2B5EF4-FFF2-40B4-BE49-F238E27FC236}">
                <a16:creationId xmlns:a16="http://schemas.microsoft.com/office/drawing/2014/main" id="{EB9FD645-F22D-7B06-75D0-1E1E65E09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C4D1EBC-72DD-49A5-9AFA-47D23E96E60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855530DE-5C27-5EED-83FE-B214502D7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Certificate</a:t>
            </a:r>
          </a:p>
        </p:txBody>
      </p:sp>
      <p:sp>
        <p:nvSpPr>
          <p:cNvPr id="32772" name="Rectangle 2">
            <a:extLst>
              <a:ext uri="{FF2B5EF4-FFF2-40B4-BE49-F238E27FC236}">
                <a16:creationId xmlns:a16="http://schemas.microsoft.com/office/drawing/2014/main" id="{C8805E77-4CD2-D31F-5B5D-C3AE0970D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pic>
        <p:nvPicPr>
          <p:cNvPr id="32773" name="Picture 1">
            <a:extLst>
              <a:ext uri="{FF2B5EF4-FFF2-40B4-BE49-F238E27FC236}">
                <a16:creationId xmlns:a16="http://schemas.microsoft.com/office/drawing/2014/main" id="{AC64F4B2-8246-4A74-7264-20FD818B9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703263"/>
            <a:ext cx="4816475" cy="615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>
            <a:extLst>
              <a:ext uri="{FF2B5EF4-FFF2-40B4-BE49-F238E27FC236}">
                <a16:creationId xmlns:a16="http://schemas.microsoft.com/office/drawing/2014/main" id="{573DD623-E75C-1313-DBD5-C8503F8B0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F80B7D-81BF-49AD-9DD8-40B33346C43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1A8E2166-F503-13FF-902A-7E9C0FE62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810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Example</a:t>
            </a:r>
          </a:p>
        </p:txBody>
      </p:sp>
      <p:sp>
        <p:nvSpPr>
          <p:cNvPr id="34820" name="Rectangle 2">
            <a:extLst>
              <a:ext uri="{FF2B5EF4-FFF2-40B4-BE49-F238E27FC236}">
                <a16:creationId xmlns:a16="http://schemas.microsoft.com/office/drawing/2014/main" id="{95D1A0EB-C737-2EA7-1B52-E700E0B86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418A311-F228-67FA-3887-6631BCBDF03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Certificate</a:t>
            </a:r>
          </a:p>
          <a:p>
            <a:pPr eaLnBrk="1" hangingPunct="1">
              <a:defRPr/>
            </a:pPr>
            <a:r>
              <a:rPr lang="en-US" dirty="0"/>
              <a:t>Completed by the MAI</a:t>
            </a:r>
          </a:p>
          <a:p>
            <a:pPr eaLnBrk="1" hangingPunct="1">
              <a:defRPr/>
            </a:pPr>
            <a:r>
              <a:rPr lang="en-US" dirty="0"/>
              <a:t>Given to EVERY Marine trained</a:t>
            </a:r>
          </a:p>
          <a:p>
            <a:pPr eaLnBrk="1" hangingPunct="1">
              <a:defRPr/>
            </a:pPr>
            <a:r>
              <a:rPr lang="en-US" dirty="0"/>
              <a:t>Template from the MACE website</a:t>
            </a:r>
          </a:p>
          <a:p>
            <a:pPr eaLnBrk="1" hangingPunct="1">
              <a:defRPr/>
            </a:pPr>
            <a:r>
              <a:rPr lang="en-US" dirty="0"/>
              <a:t>Enter student, instructor, unit, CO</a:t>
            </a:r>
          </a:p>
          <a:p>
            <a:pPr eaLnBrk="1" hangingPunct="1">
              <a:defRPr/>
            </a:pPr>
            <a:r>
              <a:rPr lang="en-US" dirty="0"/>
              <a:t>Entry into Official Military Personnel File</a:t>
            </a:r>
          </a:p>
          <a:p>
            <a:pPr lvl="1" eaLnBrk="1" hangingPunct="1">
              <a:defRPr/>
            </a:pPr>
            <a:r>
              <a:rPr lang="en-US" dirty="0"/>
              <a:t>Responsibility of the individual Marine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>
            <a:extLst>
              <a:ext uri="{FF2B5EF4-FFF2-40B4-BE49-F238E27FC236}">
                <a16:creationId xmlns:a16="http://schemas.microsoft.com/office/drawing/2014/main" id="{36763EBB-3DBE-573F-EE41-0ACDB0BDE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05D7E5-30A1-4BFD-A410-046814A0969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697E3595-6C22-2DCC-284C-5C0A306DE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36868" name="Rectangle 2">
            <a:extLst>
              <a:ext uri="{FF2B5EF4-FFF2-40B4-BE49-F238E27FC236}">
                <a16:creationId xmlns:a16="http://schemas.microsoft.com/office/drawing/2014/main" id="{6FC26D07-10B9-1175-F00C-23B5A5CDD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sp>
        <p:nvSpPr>
          <p:cNvPr id="36869" name="Rectangle 7">
            <a:extLst>
              <a:ext uri="{FF2B5EF4-FFF2-40B4-BE49-F238E27FC236}">
                <a16:creationId xmlns:a16="http://schemas.microsoft.com/office/drawing/2014/main" id="{9D4E1DD2-965C-B319-3579-A3610C688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6870" name="Picture 6">
            <a:extLst>
              <a:ext uri="{FF2B5EF4-FFF2-40B4-BE49-F238E27FC236}">
                <a16:creationId xmlns:a16="http://schemas.microsoft.com/office/drawing/2014/main" id="{C2451560-0F02-E65B-DFB7-97BE64C27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647700"/>
            <a:ext cx="7500938" cy="562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6D406F0F-5F12-77AB-605D-A05891422B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38915" name="Slide Number Placeholder 5">
            <a:extLst>
              <a:ext uri="{FF2B5EF4-FFF2-40B4-BE49-F238E27FC236}">
                <a16:creationId xmlns:a16="http://schemas.microsoft.com/office/drawing/2014/main" id="{8181B0DF-0E67-8904-B1F5-E37ED8E45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83DF2A-4E8E-4537-B0AF-1C3947C400E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AA4DA063-03DD-EE90-B7B7-351D914D9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6048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45589869-A7CD-B12A-4E3E-AAE7F312AF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REVIEW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530C64F0-8993-FEEB-3B6E-A70247B195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229600" cy="2209800"/>
          </a:xfrm>
        </p:spPr>
        <p:txBody>
          <a:bodyPr/>
          <a:lstStyle/>
          <a:p>
            <a:pPr eaLnBrk="1" hangingPunct="1"/>
            <a:r>
              <a:rPr lang="en-US" altLang="en-US"/>
              <a:t>Curriculum Materials</a:t>
            </a:r>
          </a:p>
          <a:p>
            <a:pPr eaLnBrk="1" hangingPunct="1"/>
            <a:r>
              <a:rPr lang="en-US" altLang="en-US"/>
              <a:t>Administrative Materials</a:t>
            </a:r>
          </a:p>
        </p:txBody>
      </p:sp>
      <p:sp>
        <p:nvSpPr>
          <p:cNvPr id="40964" name="Slide Number Placeholder 5">
            <a:extLst>
              <a:ext uri="{FF2B5EF4-FFF2-40B4-BE49-F238E27FC236}">
                <a16:creationId xmlns:a16="http://schemas.microsoft.com/office/drawing/2014/main" id="{A84378BE-0C8C-4EA0-1E0E-D1A1E4211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55B52E-E5BD-45A0-B17B-3E930FD1A77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BE5C7DC-5A68-89D9-BD9C-6B1FA8CC55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OVERVIEW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7F24C343-F45A-0EE1-8673-5ED0F0895A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5000"/>
            <a:ext cx="8229600" cy="2209800"/>
          </a:xfrm>
        </p:spPr>
        <p:txBody>
          <a:bodyPr/>
          <a:lstStyle/>
          <a:p>
            <a:pPr eaLnBrk="1" hangingPunct="1"/>
            <a:r>
              <a:rPr lang="en-US" altLang="en-US"/>
              <a:t>Curriculum Materials</a:t>
            </a:r>
          </a:p>
          <a:p>
            <a:pPr eaLnBrk="1" hangingPunct="1"/>
            <a:r>
              <a:rPr lang="en-US" altLang="en-US"/>
              <a:t>Administrative Materials</a:t>
            </a: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77799473-BB84-9845-87C8-268151E30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0BB387-0BAE-4C23-B330-233DE61D692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/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2571946D-DBDB-6F54-0CE6-8223D7178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613525"/>
            <a:ext cx="13589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Curriculum Materials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>
            <a:extLst>
              <a:ext uri="{FF2B5EF4-FFF2-40B4-BE49-F238E27FC236}">
                <a16:creationId xmlns:a16="http://schemas.microsoft.com/office/drawing/2014/main" id="{5DF8E704-C45F-8731-C621-B6F63C21B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778CCE-D953-4D26-98E6-667829D2258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7430DF91-5DBB-2250-A6CF-40B052B1A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2636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Master Lesson File</a:t>
            </a:r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BBF08663-299A-5E7E-AB5C-E6A49CB88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CURRICULUM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66251B7-D48C-96AA-FC5D-B0F6307FDCC4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Required to instruct a lesson</a:t>
            </a:r>
          </a:p>
          <a:p>
            <a:pPr eaLnBrk="1" hangingPunct="1">
              <a:defRPr/>
            </a:pPr>
            <a:r>
              <a:rPr lang="en-US" dirty="0"/>
              <a:t>Master Lesson File</a:t>
            </a:r>
          </a:p>
          <a:p>
            <a:pPr eaLnBrk="1" hangingPunct="1">
              <a:defRPr/>
            </a:pPr>
            <a:r>
              <a:rPr lang="en-US" dirty="0"/>
              <a:t>Lesson Plan</a:t>
            </a:r>
          </a:p>
          <a:p>
            <a:pPr eaLnBrk="1" hangingPunct="1">
              <a:defRPr/>
            </a:pPr>
            <a:r>
              <a:rPr lang="en-US" dirty="0"/>
              <a:t>Performance Evaluation Checklist</a:t>
            </a:r>
          </a:p>
          <a:p>
            <a:pPr eaLnBrk="1" hangingPunct="1">
              <a:defRPr/>
            </a:pPr>
            <a:r>
              <a:rPr lang="en-US" dirty="0"/>
              <a:t>Media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>
            <a:extLst>
              <a:ext uri="{FF2B5EF4-FFF2-40B4-BE49-F238E27FC236}">
                <a16:creationId xmlns:a16="http://schemas.microsoft.com/office/drawing/2014/main" id="{3A701F5D-629F-FCFD-19E2-E07BE00BD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BFE09D8-B21C-4EA3-A5AB-D9941E43BED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F4401613-9F4E-38E3-6C61-1CED5ADE2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885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Lesson Plan</a:t>
            </a:r>
          </a:p>
        </p:txBody>
      </p:sp>
      <p:sp>
        <p:nvSpPr>
          <p:cNvPr id="10244" name="Rectangle 2">
            <a:extLst>
              <a:ext uri="{FF2B5EF4-FFF2-40B4-BE49-F238E27FC236}">
                <a16:creationId xmlns:a16="http://schemas.microsoft.com/office/drawing/2014/main" id="{F416D6F0-D23A-812C-DF27-844108175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CURRICULUM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E870194-B9B7-2E84-13F2-AC26884E4703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Master Lesson File</a:t>
            </a:r>
          </a:p>
          <a:p>
            <a:pPr eaLnBrk="1" hangingPunct="1">
              <a:defRPr/>
            </a:pPr>
            <a:r>
              <a:rPr lang="en-US" dirty="0"/>
              <a:t>Documents for each lesson</a:t>
            </a:r>
          </a:p>
          <a:p>
            <a:pPr eaLnBrk="1" hangingPunct="1">
              <a:defRPr/>
            </a:pPr>
            <a:r>
              <a:rPr lang="en-US" dirty="0"/>
              <a:t>Most up-to-date master copy</a:t>
            </a:r>
          </a:p>
          <a:p>
            <a:pPr eaLnBrk="1" hangingPunct="1">
              <a:defRPr/>
            </a:pPr>
            <a:r>
              <a:rPr lang="en-US" dirty="0"/>
              <a:t>Provides continuity for the lesson</a:t>
            </a:r>
          </a:p>
          <a:p>
            <a:pPr eaLnBrk="1" hangingPunct="1">
              <a:defRPr/>
            </a:pPr>
            <a:r>
              <a:rPr lang="en-US" dirty="0"/>
              <a:t>Located at the MACE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>
            <a:extLst>
              <a:ext uri="{FF2B5EF4-FFF2-40B4-BE49-F238E27FC236}">
                <a16:creationId xmlns:a16="http://schemas.microsoft.com/office/drawing/2014/main" id="{709FBF39-891A-88D8-3CEF-EBBC7082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F9E107C-F2F7-4CA8-9FCC-0FD3BE42D63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8414DBC-3EE5-4209-3640-0889A082F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82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PECLs</a:t>
            </a:r>
          </a:p>
        </p:txBody>
      </p:sp>
      <p:sp>
        <p:nvSpPr>
          <p:cNvPr id="12292" name="Rectangle 2">
            <a:extLst>
              <a:ext uri="{FF2B5EF4-FFF2-40B4-BE49-F238E27FC236}">
                <a16:creationId xmlns:a16="http://schemas.microsoft.com/office/drawing/2014/main" id="{59FD57BD-6642-4CAC-FEE1-5154CAB41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CURRICULUM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7C904E5-05C6-D808-72B1-7BF4B27C80B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Lesson Plan</a:t>
            </a:r>
          </a:p>
          <a:p>
            <a:pPr eaLnBrk="1" hangingPunct="1">
              <a:defRPr/>
            </a:pPr>
            <a:r>
              <a:rPr lang="en-US" dirty="0"/>
              <a:t>Instructor’s outline</a:t>
            </a:r>
          </a:p>
          <a:p>
            <a:pPr eaLnBrk="1" hangingPunct="1">
              <a:defRPr/>
            </a:pPr>
            <a:r>
              <a:rPr lang="en-US" dirty="0"/>
              <a:t>Detailed enough for a new instructor</a:t>
            </a:r>
          </a:p>
          <a:p>
            <a:pPr eaLnBrk="1" hangingPunct="1">
              <a:defRPr/>
            </a:pPr>
            <a:r>
              <a:rPr lang="en-US" dirty="0"/>
              <a:t>NOT the student outline</a:t>
            </a:r>
          </a:p>
          <a:p>
            <a:pPr eaLnBrk="1" hangingPunct="1">
              <a:defRPr/>
            </a:pPr>
            <a:r>
              <a:rPr lang="en-US" dirty="0"/>
              <a:t>MCMAP belt books</a:t>
            </a:r>
          </a:p>
          <a:p>
            <a:pPr lvl="1" eaLnBrk="1" hangingPunct="1">
              <a:defRPr/>
            </a:pPr>
            <a:r>
              <a:rPr lang="en-US" dirty="0"/>
              <a:t>EDIPs</a:t>
            </a:r>
          </a:p>
          <a:p>
            <a:pPr lvl="1" eaLnBrk="1" hangingPunct="1">
              <a:defRPr/>
            </a:pPr>
            <a:r>
              <a:rPr lang="en-US" dirty="0"/>
              <a:t>Tie-ins</a:t>
            </a:r>
          </a:p>
          <a:p>
            <a:pPr lvl="1" eaLnBrk="1" hangingPunct="1">
              <a:defRPr/>
            </a:pPr>
            <a:r>
              <a:rPr lang="en-US" dirty="0"/>
              <a:t>Instructor notes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>
            <a:extLst>
              <a:ext uri="{FF2B5EF4-FFF2-40B4-BE49-F238E27FC236}">
                <a16:creationId xmlns:a16="http://schemas.microsoft.com/office/drawing/2014/main" id="{F160CED7-81C4-15B6-9F9D-AB6958825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7C82E67-3D9F-4756-8E4A-BCDB1B1C2B9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067A317D-62A8-F701-93B3-10906BD22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318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Media</a:t>
            </a:r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96D4CCB0-E7DE-8E1E-76EF-AD105851C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CURRICULUM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49BB5BB-C086-0B2B-00B6-A54CBA4D8DFC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Performance Evaluation Checklist (PECL)</a:t>
            </a:r>
          </a:p>
          <a:p>
            <a:pPr eaLnBrk="1" hangingPunct="1">
              <a:defRPr/>
            </a:pPr>
            <a:r>
              <a:rPr lang="en-US" dirty="0"/>
              <a:t>MCMAP belt tests</a:t>
            </a:r>
          </a:p>
          <a:p>
            <a:pPr lvl="1" eaLnBrk="1" hangingPunct="1">
              <a:defRPr/>
            </a:pPr>
            <a:r>
              <a:rPr lang="en-US" dirty="0"/>
              <a:t>NAVMC 11739 (Tan)</a:t>
            </a:r>
          </a:p>
          <a:p>
            <a:pPr lvl="1" eaLnBrk="1" hangingPunct="1">
              <a:defRPr/>
            </a:pPr>
            <a:r>
              <a:rPr lang="en-US" dirty="0"/>
              <a:t>NAVMC 11740 (Gray)</a:t>
            </a:r>
          </a:p>
          <a:p>
            <a:pPr lvl="1" eaLnBrk="1" hangingPunct="1">
              <a:defRPr/>
            </a:pPr>
            <a:r>
              <a:rPr lang="en-US" dirty="0"/>
              <a:t>NAVMC 11741 (Green)</a:t>
            </a:r>
          </a:p>
          <a:p>
            <a:pPr lvl="1" eaLnBrk="1" hangingPunct="1">
              <a:defRPr/>
            </a:pPr>
            <a:r>
              <a:rPr lang="en-US" dirty="0"/>
              <a:t>NAVMC 11742 (Brown)</a:t>
            </a:r>
          </a:p>
          <a:p>
            <a:pPr lvl="1" eaLnBrk="1" hangingPunct="1">
              <a:defRPr/>
            </a:pPr>
            <a:r>
              <a:rPr lang="en-US" dirty="0"/>
              <a:t>NAVMC 11743 (Black)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>
            <a:extLst>
              <a:ext uri="{FF2B5EF4-FFF2-40B4-BE49-F238E27FC236}">
                <a16:creationId xmlns:a16="http://schemas.microsoft.com/office/drawing/2014/main" id="{9F3369FA-36AC-9124-2AD8-33D4444F0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C7C1A5-AB8F-48CD-9C81-27A2D7EE26F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C75D3622-7545-C030-9D26-D44F9477F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2AAE5253-6245-3212-F042-C1BCFBBFC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CURRICULUM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909BEC9-0ED1-8DAF-5AB9-C7683F5D709B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Media</a:t>
            </a:r>
          </a:p>
          <a:p>
            <a:pPr eaLnBrk="1" hangingPunct="1">
              <a:defRPr/>
            </a:pPr>
            <a:r>
              <a:rPr lang="en-US" dirty="0"/>
              <a:t>Enhances verbal information</a:t>
            </a:r>
          </a:p>
          <a:p>
            <a:pPr eaLnBrk="1" hangingPunct="1">
              <a:defRPr/>
            </a:pPr>
            <a:r>
              <a:rPr lang="en-US" dirty="0"/>
              <a:t>Improves student’s retention</a:t>
            </a:r>
          </a:p>
          <a:p>
            <a:pPr eaLnBrk="1" hangingPunct="1">
              <a:defRPr/>
            </a:pPr>
            <a:r>
              <a:rPr lang="en-US" dirty="0"/>
              <a:t>Appeals to different learning styles</a:t>
            </a:r>
          </a:p>
          <a:p>
            <a:pPr eaLnBrk="1" hangingPunct="1">
              <a:defRPr/>
            </a:pPr>
            <a:r>
              <a:rPr lang="en-US" dirty="0"/>
              <a:t>Not required for user level training</a:t>
            </a:r>
          </a:p>
          <a:p>
            <a:pPr eaLnBrk="1" hangingPunct="1">
              <a:defRPr/>
            </a:pPr>
            <a:r>
              <a:rPr lang="en-US" dirty="0"/>
              <a:t>Instructor may add media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EEDC4DA4-4E21-9970-37C0-0387FE6260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18435" name="Slide Number Placeholder 5">
            <a:extLst>
              <a:ext uri="{FF2B5EF4-FFF2-40B4-BE49-F238E27FC236}">
                <a16:creationId xmlns:a16="http://schemas.microsoft.com/office/drawing/2014/main" id="{CCC932E0-8D76-A49D-E318-B89B1A2B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91642A2-577D-42C9-9386-57AEE544501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E53865DA-2B59-ABE7-4E25-4684415A3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5430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Administrative Materials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>
            <a:extLst>
              <a:ext uri="{FF2B5EF4-FFF2-40B4-BE49-F238E27FC236}">
                <a16:creationId xmlns:a16="http://schemas.microsoft.com/office/drawing/2014/main" id="{72BA3EB2-E4CB-7A96-FB33-7AA64C8A4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FBEF079-700C-42C3-B47D-B81BD38CD0E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5ED208AE-D65F-23DC-D696-44998304B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8937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Training Log</a:t>
            </a:r>
          </a:p>
        </p:txBody>
      </p:sp>
      <p:sp>
        <p:nvSpPr>
          <p:cNvPr id="20484" name="Rectangle 2">
            <a:extLst>
              <a:ext uri="{FF2B5EF4-FFF2-40B4-BE49-F238E27FC236}">
                <a16:creationId xmlns:a16="http://schemas.microsoft.com/office/drawing/2014/main" id="{C89FED43-513E-29AB-0E45-707B325F6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ADMINISTRATIVE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3F2B923-94FF-3CD8-20E7-CE65FF3131BA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Required to track training</a:t>
            </a:r>
          </a:p>
          <a:p>
            <a:pPr eaLnBrk="1" hangingPunct="1">
              <a:defRPr/>
            </a:pPr>
            <a:r>
              <a:rPr lang="en-US" dirty="0"/>
              <a:t>Training log</a:t>
            </a:r>
          </a:p>
          <a:p>
            <a:pPr eaLnBrk="1" hangingPunct="1">
              <a:defRPr/>
            </a:pPr>
            <a:r>
              <a:rPr lang="en-US" dirty="0"/>
              <a:t>Mishap report</a:t>
            </a:r>
          </a:p>
          <a:p>
            <a:pPr eaLnBrk="1" hangingPunct="1">
              <a:defRPr/>
            </a:pPr>
            <a:r>
              <a:rPr lang="en-US" dirty="0"/>
              <a:t>Course record</a:t>
            </a:r>
          </a:p>
          <a:p>
            <a:pPr eaLnBrk="1" hangingPunct="1">
              <a:defRPr/>
            </a:pPr>
            <a:r>
              <a:rPr lang="en-US" dirty="0"/>
              <a:t>Certificate</a:t>
            </a:r>
          </a:p>
          <a:p>
            <a:pPr marL="0" indent="0" eaLnBrk="1" hangingPunct="1">
              <a:buFontTx/>
              <a:buNone/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dirty="0"/>
              <a:t>*Maintained for 3 years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1B52C7D3-F621-4CEC-B8A4-739DFC391E2D}"/>
</file>

<file path=customXml/itemProps2.xml><?xml version="1.0" encoding="utf-8"?>
<ds:datastoreItem xmlns:ds="http://schemas.openxmlformats.org/officeDocument/2006/customXml" ds:itemID="{FA0FE764-D809-41DF-9391-8CD65F600CCF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3FA78713-ACAD-4EDD-B28A-B7E9985973B7}"/>
</file>

<file path=customXml/itemProps4.xml><?xml version="1.0" encoding="utf-8"?>
<ds:datastoreItem xmlns:ds="http://schemas.openxmlformats.org/officeDocument/2006/customXml" ds:itemID="{167F6657-5959-4270-87B8-98C625076C2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11165</TotalTime>
  <Words>370</Words>
  <Application>Microsoft Office PowerPoint</Application>
  <PresentationFormat>On-screen Show (4:3)</PresentationFormat>
  <Paragraphs>146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1_Default Design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PENSAK</dc:creator>
  <cp:lastModifiedBy>Sutton Sgt Eric J</cp:lastModifiedBy>
  <cp:revision>266</cp:revision>
  <cp:lastPrinted>2014-11-26T20:20:25Z</cp:lastPrinted>
  <dcterms:created xsi:type="dcterms:W3CDTF">2000-10-15T12:17:48Z</dcterms:created>
  <dcterms:modified xsi:type="dcterms:W3CDTF">2023-06-21T13:07:17Z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JP3W3T2S65KT-962-42</vt:lpwstr>
  </property>
  <property fmtid="{D5CDD505-2E9C-101B-9397-08002B2CF9AE}" pid="3" name="_dlc_DocIdItemGuid">
    <vt:lpwstr>89a29113-8e59-429b-be3d-f92d9b55cbeb</vt:lpwstr>
  </property>
  <property fmtid="{D5CDD505-2E9C-101B-9397-08002B2CF9AE}" pid="4" name="_dlc_DocIdUrl">
    <vt:lpwstr>https://vce.tecom.usmc.mil/sites/trngcmd/tbs/tbsmace/_layouts/DocIdRedir.aspx?ID=JP3W3T2S65KT-962-42, JP3W3T2S65KT-962-42</vt:lpwstr>
  </property>
  <property fmtid="{D5CDD505-2E9C-101B-9397-08002B2CF9AE}" pid="5" name="Catagory">
    <vt:lpwstr>Curriculum Materials</vt:lpwstr>
  </property>
  <property fmtid="{D5CDD505-2E9C-101B-9397-08002B2CF9AE}" pid="6" name="Lesson">
    <vt:lpwstr>MAIB1015 Maintain MCMAP Records</vt:lpwstr>
  </property>
  <property fmtid="{D5CDD505-2E9C-101B-9397-08002B2CF9AE}" pid="7" name="Public Category">
    <vt:lpwstr>MAI Course Media</vt:lpwstr>
  </property>
  <property fmtid="{D5CDD505-2E9C-101B-9397-08002B2CF9AE}" pid="8" name="display_urn:schemas-microsoft-com:office:office#Editor">
    <vt:lpwstr>Hodgdon SSgt Andrew C</vt:lpwstr>
  </property>
  <property fmtid="{D5CDD505-2E9C-101B-9397-08002B2CF9AE}" pid="9" name="xd_Signature">
    <vt:lpwstr/>
  </property>
  <property fmtid="{D5CDD505-2E9C-101B-9397-08002B2CF9AE}" pid="10" name="TemplateUrl">
    <vt:lpwstr/>
  </property>
  <property fmtid="{D5CDD505-2E9C-101B-9397-08002B2CF9AE}" pid="11" name="xd_ProgID">
    <vt:lpwstr/>
  </property>
  <property fmtid="{D5CDD505-2E9C-101B-9397-08002B2CF9AE}" pid="12" name="_dlc_DocIdPersistId">
    <vt:lpwstr/>
  </property>
  <property fmtid="{D5CDD505-2E9C-101B-9397-08002B2CF9AE}" pid="13" name="display_urn:schemas-microsoft-com:office:office#Author">
    <vt:lpwstr>Hodgdon SSgt Andrew C</vt:lpwstr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display_urn">
    <vt:lpwstr>Hodgdon SSgt Andrew C</vt:lpwstr>
  </property>
  <property fmtid="{D5CDD505-2E9C-101B-9397-08002B2CF9AE}" pid="17" name="ContentTypeId">
    <vt:lpwstr>0x01010024C984713177D64BA47D1778D0A588D7</vt:lpwstr>
  </property>
</Properties>
</file>